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rimo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Outfit Extra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717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Flood &amp; Cyclone Early Warning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web-based system for real-time alerts and centralized disaster information.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9598D7-598D-4B65-8C7E-60A28B5CD758}"/>
              </a:ext>
            </a:extLst>
          </p:cNvPr>
          <p:cNvSpPr/>
          <p:nvPr/>
        </p:nvSpPr>
        <p:spPr>
          <a:xfrm>
            <a:off x="12790170" y="7765970"/>
            <a:ext cx="1771650" cy="424815"/>
          </a:xfrm>
          <a:prstGeom prst="rect">
            <a:avLst/>
          </a:prstGeom>
          <a:solidFill>
            <a:srgbClr val="EE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7457"/>
            <a:ext cx="5522357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Team Members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3073" y="1628894"/>
            <a:ext cx="7597854" cy="1333619"/>
          </a:xfrm>
          <a:prstGeom prst="roundRect">
            <a:avLst>
              <a:gd name="adj" fmla="val 6957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4414" y="188023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Hasibul Islam Hemel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24414" y="2357795"/>
            <a:ext cx="709517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0432310005101005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73073" y="3183374"/>
            <a:ext cx="7597854" cy="1333619"/>
          </a:xfrm>
          <a:prstGeom prst="roundRect">
            <a:avLst>
              <a:gd name="adj" fmla="val 6957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4414" y="3434715"/>
            <a:ext cx="281785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Azher Mahmud Fahim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24414" y="3912275"/>
            <a:ext cx="709517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0432310005101028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73073" y="4737854"/>
            <a:ext cx="7597854" cy="1333619"/>
          </a:xfrm>
          <a:prstGeom prst="roundRect">
            <a:avLst>
              <a:gd name="adj" fmla="val 6957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4414" y="498919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Arafat Al Sani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24414" y="5466755"/>
            <a:ext cx="709517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0432310005101049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73073" y="6292334"/>
            <a:ext cx="7597854" cy="1333619"/>
          </a:xfrm>
          <a:prstGeom prst="roundRect">
            <a:avLst>
              <a:gd name="adj" fmla="val 6957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4414" y="654367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Md. Shoyaif Rahman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24414" y="7021235"/>
            <a:ext cx="709517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0432310005101050</a:t>
            </a:r>
            <a:endParaRPr lang="en-US" sz="170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105" y="540306"/>
            <a:ext cx="4912162" cy="614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Our Purpose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74105" y="1448991"/>
            <a:ext cx="7768590" cy="1177766"/>
          </a:xfrm>
          <a:prstGeom prst="roundRect">
            <a:avLst>
              <a:gd name="adj" fmla="val 7007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93418" y="1668304"/>
            <a:ext cx="2456021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Life Safety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93418" y="2093119"/>
            <a:ext cx="7329964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Give people enough time to evacuate and move to safe places.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74105" y="2823210"/>
            <a:ext cx="7768590" cy="1492091"/>
          </a:xfrm>
          <a:prstGeom prst="roundRect">
            <a:avLst>
              <a:gd name="adj" fmla="val 5531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93418" y="3042523"/>
            <a:ext cx="2456021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Property Protection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393418" y="3467338"/>
            <a:ext cx="7329964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help minimize damage to infrastructure, homes, and assets by giving communities sufficient time to secure their properties and take protective measures.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74105" y="4511754"/>
            <a:ext cx="7768590" cy="1492091"/>
          </a:xfrm>
          <a:prstGeom prst="roundRect">
            <a:avLst>
              <a:gd name="adj" fmla="val 5531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93418" y="4731068"/>
            <a:ext cx="2456021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Preparedness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393418" y="5155883"/>
            <a:ext cx="7329964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Help communities and authorities get ready with shelters, relief, and emergency services.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74105" y="6200299"/>
            <a:ext cx="7768590" cy="1492091"/>
          </a:xfrm>
          <a:prstGeom prst="roundRect">
            <a:avLst>
              <a:gd name="adj" fmla="val 5531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93418" y="6419612"/>
            <a:ext cx="2456021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Timely Information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393418" y="6844427"/>
            <a:ext cx="7329964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deliver accurate and immediate alerts regarding impending floods and cyclones, ensuring that all stakeholders have the necessary data for swift decision-making.</a:t>
            </a:r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EBCC78-0D87-4EBD-BFEA-FCEEF52A1790}"/>
              </a:ext>
            </a:extLst>
          </p:cNvPr>
          <p:cNvSpPr/>
          <p:nvPr/>
        </p:nvSpPr>
        <p:spPr>
          <a:xfrm>
            <a:off x="12790170" y="7765970"/>
            <a:ext cx="1771650" cy="424815"/>
          </a:xfrm>
          <a:prstGeom prst="rect">
            <a:avLst/>
          </a:prstGeom>
          <a:solidFill>
            <a:srgbClr val="EE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17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Features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1974175"/>
            <a:ext cx="30480" cy="5443537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4" name="Shape 2"/>
          <p:cNvSpPr/>
          <p:nvPr/>
        </p:nvSpPr>
        <p:spPr>
          <a:xfrm>
            <a:off x="6665238" y="297953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5" name="Shape 3"/>
          <p:cNvSpPr/>
          <p:nvPr/>
        </p:nvSpPr>
        <p:spPr>
          <a:xfrm>
            <a:off x="7230189" y="2909768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5E4CE6"/>
          </a:solidFill>
          <a:ln/>
        </p:spPr>
      </p:sp>
      <p:sp>
        <p:nvSpPr>
          <p:cNvPr id="6" name="Shape 4"/>
          <p:cNvSpPr/>
          <p:nvPr/>
        </p:nvSpPr>
        <p:spPr>
          <a:xfrm>
            <a:off x="793790" y="1974175"/>
            <a:ext cx="5840968" cy="1814513"/>
          </a:xfrm>
          <a:prstGeom prst="roundRect">
            <a:avLst>
              <a:gd name="adj" fmla="val 525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565088" y="22086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Alerts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8224" y="2699028"/>
            <a:ext cx="53721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Based on meteorological data.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284720" y="422707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0" name="Shape 8"/>
          <p:cNvSpPr/>
          <p:nvPr/>
        </p:nvSpPr>
        <p:spPr>
          <a:xfrm>
            <a:off x="7230189" y="4157305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5E4CE6"/>
          </a:solidFill>
          <a:ln/>
        </p:spPr>
      </p:sp>
      <p:sp>
        <p:nvSpPr>
          <p:cNvPr id="11" name="Shape 9"/>
          <p:cNvSpPr/>
          <p:nvPr/>
        </p:nvSpPr>
        <p:spPr>
          <a:xfrm>
            <a:off x="7995642" y="3335060"/>
            <a:ext cx="5840968" cy="1814513"/>
          </a:xfrm>
          <a:prstGeom prst="roundRect">
            <a:avLst>
              <a:gd name="adj" fmla="val 525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230076" y="3569494"/>
            <a:ext cx="32398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Web-based Accessibility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230076" y="4059912"/>
            <a:ext cx="53721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Easy access for all users.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665238" y="536114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5" name="Shape 13"/>
          <p:cNvSpPr/>
          <p:nvPr/>
        </p:nvSpPr>
        <p:spPr>
          <a:xfrm>
            <a:off x="7230189" y="5291376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5E4CE6"/>
          </a:solidFill>
          <a:ln/>
        </p:spPr>
      </p:sp>
      <p:sp>
        <p:nvSpPr>
          <p:cNvPr id="16" name="Shape 14"/>
          <p:cNvSpPr/>
          <p:nvPr/>
        </p:nvSpPr>
        <p:spPr>
          <a:xfrm>
            <a:off x="793790" y="4469130"/>
            <a:ext cx="5840968" cy="1814513"/>
          </a:xfrm>
          <a:prstGeom prst="roundRect">
            <a:avLst>
              <a:gd name="adj" fmla="val 525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3565088" y="47035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Critical Notifications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028224" y="5193983"/>
            <a:ext cx="53721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Including safety instructions.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284720" y="649521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20" name="Shape 18"/>
          <p:cNvSpPr/>
          <p:nvPr/>
        </p:nvSpPr>
        <p:spPr>
          <a:xfrm>
            <a:off x="7230189" y="6425446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5E4CE6"/>
          </a:solidFill>
          <a:ln/>
        </p:spPr>
      </p:sp>
      <p:sp>
        <p:nvSpPr>
          <p:cNvPr id="21" name="Shape 19"/>
          <p:cNvSpPr/>
          <p:nvPr/>
        </p:nvSpPr>
        <p:spPr>
          <a:xfrm>
            <a:off x="7995642" y="5603200"/>
            <a:ext cx="5840968" cy="1814513"/>
          </a:xfrm>
          <a:prstGeom prst="roundRect">
            <a:avLst>
              <a:gd name="adj" fmla="val 525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8230076" y="5837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SMS Alert System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8230076" y="6328053"/>
            <a:ext cx="53721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Instant alerts via text message.</a:t>
            </a:r>
            <a:endParaRPr lang="en-US" sz="17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A77B3B-2193-43D6-8FF2-A24A9899CB87}"/>
              </a:ext>
            </a:extLst>
          </p:cNvPr>
          <p:cNvSpPr/>
          <p:nvPr/>
        </p:nvSpPr>
        <p:spPr>
          <a:xfrm>
            <a:off x="12790170" y="7765970"/>
            <a:ext cx="1771650" cy="424815"/>
          </a:xfrm>
          <a:prstGeom prst="rect">
            <a:avLst/>
          </a:prstGeom>
          <a:solidFill>
            <a:srgbClr val="EE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12763"/>
            <a:ext cx="536686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Features: Priority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83489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Flood &amp; Cyclone Early Warning System maintains real-time information on weather data (from NASA datasets), alerts, and user notifications.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33951" y="6070997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 Priority: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Timely and accurate alerts are critical to saving lives and preventing disaster-related damage in affected regions.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815846"/>
            <a:ext cx="30480" cy="1236107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F4C84E-F477-4ADA-9993-14E17A19BC0A}"/>
              </a:ext>
            </a:extLst>
          </p:cNvPr>
          <p:cNvSpPr/>
          <p:nvPr/>
        </p:nvSpPr>
        <p:spPr>
          <a:xfrm>
            <a:off x="12790170" y="7765970"/>
            <a:ext cx="1771650" cy="424815"/>
          </a:xfrm>
          <a:prstGeom prst="rect">
            <a:avLst/>
          </a:prstGeom>
          <a:solidFill>
            <a:srgbClr val="EE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580668"/>
            <a:ext cx="4223623" cy="527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Overview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" y="1346002"/>
            <a:ext cx="13152120" cy="6828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90578" y="3839845"/>
            <a:ext cx="1622973" cy="1825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Flood &amp; Cyclone Early Warning System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209" y="3156979"/>
            <a:ext cx="330275" cy="3302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50374" y="2755293"/>
            <a:ext cx="2843448" cy="365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Integration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1050374" y="3224332"/>
            <a:ext cx="2843448" cy="584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Real-time weather data ingestion and APIs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10736273" y="2755293"/>
            <a:ext cx="2843448" cy="365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Processing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10736273" y="3224332"/>
            <a:ext cx="2843448" cy="584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 analysis, forecasting, and alert criteria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284" y="2455855"/>
            <a:ext cx="330275" cy="3302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971" y="5987443"/>
            <a:ext cx="330275" cy="3302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50374" y="5793498"/>
            <a:ext cx="2843448" cy="365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Platform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1050374" y="6262537"/>
            <a:ext cx="2843448" cy="584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Web application built with the MERN stack</a:t>
            </a:r>
            <a:endParaRPr lang="en-US" sz="1050" dirty="0"/>
          </a:p>
        </p:txBody>
      </p:sp>
      <p:sp>
        <p:nvSpPr>
          <p:cNvPr id="14" name="Text 8"/>
          <p:cNvSpPr/>
          <p:nvPr/>
        </p:nvSpPr>
        <p:spPr>
          <a:xfrm>
            <a:off x="10736273" y="5793498"/>
            <a:ext cx="2843448" cy="365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Alert Delivery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10736273" y="6262537"/>
            <a:ext cx="2843448" cy="584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Centralized notifications and user alerts</a:t>
            </a:r>
            <a:endParaRPr lang="en-US" sz="10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6878" y="7065097"/>
            <a:ext cx="330275" cy="3302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9D17383-CFE1-4B5F-9381-BD3E467C48C4}"/>
              </a:ext>
            </a:extLst>
          </p:cNvPr>
          <p:cNvSpPr/>
          <p:nvPr/>
        </p:nvSpPr>
        <p:spPr>
          <a:xfrm>
            <a:off x="12790170" y="7765970"/>
            <a:ext cx="1771650" cy="424815"/>
          </a:xfrm>
          <a:prstGeom prst="rect">
            <a:avLst/>
          </a:prstGeom>
          <a:solidFill>
            <a:srgbClr val="EE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157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 Roles 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132177"/>
            <a:ext cx="4196358" cy="2985730"/>
          </a:xfrm>
          <a:prstGeom prst="roundRect">
            <a:avLst>
              <a:gd name="adj" fmla="val 319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336661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3515439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273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Citizens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76428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Receive alerts, view weather data, subscribe to notifications, access safety guidelines.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132177"/>
            <a:ext cx="4196358" cy="2985730"/>
          </a:xfrm>
          <a:prstGeom prst="roundRect">
            <a:avLst>
              <a:gd name="adj" fmla="val 319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336661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62" y="3515439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4273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Authorities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76428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Monitor live data, track notification status, generate disaster reports, and access all citizen functions.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132177"/>
            <a:ext cx="4196358" cy="2985730"/>
          </a:xfrm>
          <a:prstGeom prst="roundRect">
            <a:avLst>
              <a:gd name="adj" fmla="val 319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336661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734" y="3515439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4273868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Admins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7" y="4635818"/>
            <a:ext cx="3889057" cy="1247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Consolas" pitchFamily="34" charset="0"/>
                <a:ea typeface="Consolas" pitchFamily="34" charset="-122"/>
                <a:cs typeface="Consolas" pitchFamily="34" charset="-120"/>
              </a:rPr>
              <a:t>Manage locations, data sources, alert thresholds, users, and system configurations.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EC4628-2216-499C-9DE5-68B23894EB09}"/>
              </a:ext>
            </a:extLst>
          </p:cNvPr>
          <p:cNvSpPr/>
          <p:nvPr/>
        </p:nvSpPr>
        <p:spPr>
          <a:xfrm>
            <a:off x="12790170" y="7765970"/>
            <a:ext cx="1771650" cy="424815"/>
          </a:xfrm>
          <a:prstGeom prst="rect">
            <a:avLst/>
          </a:prstGeom>
          <a:solidFill>
            <a:srgbClr val="EE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2070"/>
            <a:ext cx="50244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Operating Environment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Architecture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021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Client/Server System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443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Distributed Database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34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Operating System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5152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Cross-Platform (Windows / Linux / macOS)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9021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MongoDB (NoSQL, distributed)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4918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Platform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50730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MERN Stack (MongoDB, Express.js, React.js, Node.js)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B33F31-FC19-4EDB-A04B-B1C4C0669ED5}"/>
              </a:ext>
            </a:extLst>
          </p:cNvPr>
          <p:cNvSpPr/>
          <p:nvPr/>
        </p:nvSpPr>
        <p:spPr>
          <a:xfrm>
            <a:off x="12790170" y="7765970"/>
            <a:ext cx="1771650" cy="424815"/>
          </a:xfrm>
          <a:prstGeom prst="rect">
            <a:avLst/>
          </a:prstGeom>
          <a:solidFill>
            <a:srgbClr val="EE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051572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Thank You</a:t>
            </a:r>
            <a:endParaRPr lang="en-US" sz="13350"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349</Words>
  <Application>Microsoft Office PowerPoint</Application>
  <PresentationFormat>Custom</PresentationFormat>
  <Paragraphs>69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Arial</vt:lpstr>
      <vt:lpstr>Arimo</vt:lpstr>
      <vt:lpstr>Consolas</vt:lpstr>
      <vt:lpstr>Outfit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cp:lastModifiedBy>USER</cp:lastModifiedBy>
  <cp:revision>5</cp:revision>
  <dcterms:created xsi:type="dcterms:W3CDTF">2025-08-20T14:53:46Z</dcterms:created>
  <dcterms:modified xsi:type="dcterms:W3CDTF">2025-08-20T15:00:02Z</dcterms:modified>
</cp:coreProperties>
</file>